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8" r:id="rId10"/>
    <p:sldId id="262" r:id="rId11"/>
    <p:sldId id="264" r:id="rId12"/>
    <p:sldId id="263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22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823" autoAdjust="0"/>
    <p:restoredTop sz="86355" autoAdjust="0"/>
  </p:normalViewPr>
  <p:slideViewPr>
    <p:cSldViewPr>
      <p:cViewPr>
        <p:scale>
          <a:sx n="70" d="100"/>
          <a:sy n="70" d="100"/>
        </p:scale>
        <p:origin x="-257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10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7E8DD-28CB-4F7B-A0A0-3C29CCD78FE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4EA65-34F7-419E-BB47-7CA5B523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2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21537-6DEA-48D4-989F-4200AD7A3B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7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F6A3-2B3D-4ADB-A5EE-DF0BA48C8B8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7810-3A38-4AC3-B868-23F6C07AC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F6A3-2B3D-4ADB-A5EE-DF0BA48C8B8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7810-3A38-4AC3-B868-23F6C07AC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F6A3-2B3D-4ADB-A5EE-DF0BA48C8B8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7810-3A38-4AC3-B868-23F6C07AC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F6A3-2B3D-4ADB-A5EE-DF0BA48C8B8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7810-3A38-4AC3-B868-23F6C07AC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F6A3-2B3D-4ADB-A5EE-DF0BA48C8B8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7810-3A38-4AC3-B868-23F6C07AC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F6A3-2B3D-4ADB-A5EE-DF0BA48C8B8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7810-3A38-4AC3-B868-23F6C07AC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F6A3-2B3D-4ADB-A5EE-DF0BA48C8B8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7810-3A38-4AC3-B868-23F6C07AC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F6A3-2B3D-4ADB-A5EE-DF0BA48C8B8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7810-3A38-4AC3-B868-23F6C07AC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F6A3-2B3D-4ADB-A5EE-DF0BA48C8B8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7810-3A38-4AC3-B868-23F6C07AC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F6A3-2B3D-4ADB-A5EE-DF0BA48C8B8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7810-3A38-4AC3-B868-23F6C07AC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F6A3-2B3D-4ADB-A5EE-DF0BA48C8B8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7810-3A38-4AC3-B868-23F6C07AC419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6F6A3-2B3D-4ADB-A5EE-DF0BA48C8B8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F7810-3A38-4AC3-B868-23F6C07AC419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smtClean="0">
                <a:solidFill>
                  <a:srgbClr val="004C22"/>
                </a:solidFill>
                <a:latin typeface="Jokerman" panose="04090605060D06020702" pitchFamily="82" charset="0"/>
              </a:rPr>
              <a:t>THIS IS MYSTORY:</a:t>
            </a:r>
            <a:br>
              <a:rPr lang="en-US" sz="7300" dirty="0" smtClean="0">
                <a:solidFill>
                  <a:srgbClr val="004C22"/>
                </a:solidFill>
                <a:latin typeface="Jokerman" panose="04090605060D06020702" pitchFamily="82" charset="0"/>
              </a:rPr>
            </a:br>
            <a:r>
              <a:rPr lang="en-US" dirty="0" smtClean="0">
                <a:solidFill>
                  <a:srgbClr val="004C22"/>
                </a:solidFill>
                <a:latin typeface="Jokerman" panose="04090605060D06020702" pitchFamily="82" charset="0"/>
              </a:rPr>
              <a:t/>
            </a:r>
            <a:br>
              <a:rPr lang="en-US" dirty="0" smtClean="0">
                <a:solidFill>
                  <a:srgbClr val="004C22"/>
                </a:solidFill>
                <a:latin typeface="Jokerman" panose="04090605060D06020702" pitchFamily="82" charset="0"/>
              </a:rPr>
            </a:br>
            <a:r>
              <a:rPr lang="en-US" dirty="0" smtClean="0">
                <a:solidFill>
                  <a:srgbClr val="004C22"/>
                </a:solidFill>
                <a:latin typeface="Jokerman" panose="04090605060D06020702" pitchFamily="82" charset="0"/>
              </a:rPr>
              <a:t>THE HISTORY OF GREGG MAYS</a:t>
            </a:r>
            <a:endParaRPr lang="en-US" dirty="0">
              <a:solidFill>
                <a:srgbClr val="004C22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Your Story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447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4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SOMETIMES REPEATS</a:t>
            </a:r>
            <a:endParaRPr lang="en-US" sz="4000" b="1" dirty="0">
              <a:solidFill>
                <a:srgbClr val="004C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E:\Your Story\Two Gener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990600"/>
            <a:ext cx="553402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0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Your Story\Your B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525"/>
            <a:ext cx="8153400" cy="924475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004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LEGACY CONTINUES</a:t>
            </a:r>
            <a:endParaRPr lang="en-US" sz="4400" b="1" dirty="0">
              <a:solidFill>
                <a:srgbClr val="004C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F:\Laptop Backup\2011-12-04 From the iPhone 2\From the iPhone 2 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" y="1219200"/>
            <a:ext cx="3899263" cy="51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Your Story\IMG_02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9624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9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Gregg\AppData\Local\Microsoft\Windows\INetCache\IE\515YE794\05_41_79_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14478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5196546"/>
            <a:ext cx="533400" cy="154305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OMatic!" pitchFamily="34" charset="0"/>
              </a:rPr>
              <a:t>GREGG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OMatic!" pitchFamily="34" charset="0"/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OMatic!" pitchFamily="34" charset="0"/>
              </a:rPr>
              <a:t> MAYS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OMatic!" pitchFamily="34" charset="0"/>
            </a:endParaRPr>
          </a:p>
        </p:txBody>
      </p:sp>
      <p:pic>
        <p:nvPicPr>
          <p:cNvPr id="1026" name="Picture 2" descr="G:\It's a Mays Thing...you wouldn't understand 2015-07-04\DSC0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788414" y="1502415"/>
            <a:ext cx="6858001" cy="3853171"/>
          </a:xfrm>
          <a:prstGeom prst="rect">
            <a:avLst/>
          </a:prstGeom>
          <a:noFill/>
        </p:spPr>
      </p:pic>
      <p:pic>
        <p:nvPicPr>
          <p:cNvPr id="1027" name="Picture 3" descr="G:\It's a Mays Thing...you wouldn't understand 2015-07-04\DSC0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1502414" y="1502414"/>
            <a:ext cx="6858000" cy="3853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6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144000" cy="924475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4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DAY GREGG MAYS</a:t>
            </a:r>
            <a:endParaRPr lang="en-US" sz="4400" b="1" dirty="0">
              <a:solidFill>
                <a:srgbClr val="004C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96963"/>
            <a:ext cx="8610600" cy="405143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4C22"/>
                </a:solidFill>
              </a:rPr>
              <a:t>HUSBAND </a:t>
            </a:r>
            <a:r>
              <a:rPr lang="en-US" sz="2800" smtClean="0">
                <a:solidFill>
                  <a:srgbClr val="004C22"/>
                </a:solidFill>
              </a:rPr>
              <a:t>OF </a:t>
            </a:r>
            <a:r>
              <a:rPr lang="en-US" sz="2800" smtClean="0">
                <a:solidFill>
                  <a:srgbClr val="004C22"/>
                </a:solidFill>
              </a:rPr>
              <a:t>27 </a:t>
            </a:r>
            <a:r>
              <a:rPr lang="en-US" sz="2800" dirty="0" smtClean="0">
                <a:solidFill>
                  <a:srgbClr val="004C22"/>
                </a:solidFill>
              </a:rPr>
              <a:t>YEARS</a:t>
            </a:r>
          </a:p>
          <a:p>
            <a:r>
              <a:rPr lang="en-US" sz="2800" dirty="0" smtClean="0">
                <a:solidFill>
                  <a:srgbClr val="004C22"/>
                </a:solidFill>
              </a:rPr>
              <a:t>FATHER OF ONE DAUGHTER</a:t>
            </a:r>
          </a:p>
          <a:p>
            <a:r>
              <a:rPr lang="en-US" sz="2800" dirty="0" smtClean="0">
                <a:solidFill>
                  <a:srgbClr val="004C22"/>
                </a:solidFill>
              </a:rPr>
              <a:t>ACTIVE MEMBER IN A LOCAL CHURCH</a:t>
            </a:r>
          </a:p>
          <a:p>
            <a:r>
              <a:rPr lang="en-US" sz="2800" dirty="0" smtClean="0">
                <a:solidFill>
                  <a:srgbClr val="004C22"/>
                </a:solidFill>
              </a:rPr>
              <a:t>HIGH SCHOOL TEACHER</a:t>
            </a:r>
          </a:p>
          <a:p>
            <a:r>
              <a:rPr lang="en-US" sz="2800" dirty="0" smtClean="0">
                <a:solidFill>
                  <a:srgbClr val="004C22"/>
                </a:solidFill>
              </a:rPr>
              <a:t>RETIRED MILITARY MEMBER</a:t>
            </a:r>
          </a:p>
          <a:p>
            <a:r>
              <a:rPr lang="en-US" sz="2800" dirty="0" smtClean="0">
                <a:solidFill>
                  <a:srgbClr val="004C22"/>
                </a:solidFill>
              </a:rPr>
              <a:t>LOW KEY RAPPER</a:t>
            </a:r>
          </a:p>
          <a:p>
            <a:endParaRPr lang="en-US" sz="2800" dirty="0">
              <a:solidFill>
                <a:srgbClr val="00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34558" cy="924475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004C22"/>
                </a:solidFill>
              </a:rPr>
              <a:t>HOW DID I GET HERE</a:t>
            </a:r>
            <a:endParaRPr lang="en-US" sz="5400" dirty="0">
              <a:solidFill>
                <a:srgbClr val="004C22"/>
              </a:solidFill>
            </a:endParaRPr>
          </a:p>
        </p:txBody>
      </p:sp>
      <p:pic>
        <p:nvPicPr>
          <p:cNvPr id="1026" name="Picture 2" descr="E:\Your Story\Just Great Great Grand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1228"/>
            <a:ext cx="3276600" cy="563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Your Story\Millie Fields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85" y="1891938"/>
            <a:ext cx="2827761" cy="351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Your Story\Great Great Grandma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263211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410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4C22"/>
                </a:solidFill>
              </a:rPr>
              <a:t>MILLIE FIELDS</a:t>
            </a:r>
            <a:endParaRPr lang="en-US" dirty="0">
              <a:solidFill>
                <a:srgbClr val="004C2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7646" y="5397137"/>
            <a:ext cx="272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4C22"/>
                </a:solidFill>
              </a:rPr>
              <a:t>DORA WALTON WILLIAMS</a:t>
            </a:r>
            <a:endParaRPr lang="en-US" dirty="0">
              <a:solidFill>
                <a:srgbClr val="00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Your Story\Older Brothers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0886"/>
            <a:ext cx="919734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410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4C22"/>
                </a:solidFill>
              </a:rPr>
              <a:t>Sons of Richard Smith and Millie Fields: Walter Davis Smith, Perry Monroe Smith, William Lafayette Smith, Moses Alexander Smith and Arthur Smith (died young w/no descendants)</a:t>
            </a:r>
            <a:endParaRPr lang="en-US" dirty="0">
              <a:solidFill>
                <a:srgbClr val="00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Lois and Paul Ra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7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u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658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72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Your Story\Grandma Lois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My Pictures\Smith-Anderson Family Reunion 2006\DSCF1013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57162"/>
            <a:ext cx="2876550" cy="647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:\It's a Mays Thing...you wouldn't understand 2015-07-04\DSC00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544265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5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718</TotalTime>
  <Words>81</Words>
  <Application>Microsoft Office PowerPoint</Application>
  <PresentationFormat>On-screen Show (4:3)</PresentationFormat>
  <Paragraphs>16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Summer</vt:lpstr>
      <vt:lpstr>THIS IS MYSTORY:  THE HISTORY OF GREGG MAYS</vt:lpstr>
      <vt:lpstr>PRESENT DAY GREGG MAYS</vt:lpstr>
      <vt:lpstr>HOW DID I GET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SOMETIMES REPEATS</vt:lpstr>
      <vt:lpstr>PowerPoint Presentation</vt:lpstr>
      <vt:lpstr>THE LEGACY CONTINUES</vt:lpstr>
      <vt:lpstr>GREGG  MAYS</vt:lpstr>
    </vt:vector>
  </TitlesOfParts>
  <Company>PCSB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MYSTORY:  THE HISTORY OF GREGG MAYS</dc:title>
  <dc:creator>Mays, Gregg A.</dc:creator>
  <cp:lastModifiedBy>Mays, Gregg A.</cp:lastModifiedBy>
  <cp:revision>18</cp:revision>
  <dcterms:created xsi:type="dcterms:W3CDTF">2014-08-21T10:24:29Z</dcterms:created>
  <dcterms:modified xsi:type="dcterms:W3CDTF">2016-08-15T10:53:46Z</dcterms:modified>
</cp:coreProperties>
</file>