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1" r:id="rId18"/>
    <p:sldId id="272" r:id="rId19"/>
    <p:sldId id="273" r:id="rId20"/>
    <p:sldId id="276" r:id="rId21"/>
    <p:sldId id="277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8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B6409-A7BC-431D-BCD5-F556B8B396D9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18947-1950-4D80-9635-7983855D0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3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0AF04F-9212-4B94-A973-64237AFA4B0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157A1E-E150-41C4-B363-E2325B189E4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04F-9212-4B94-A973-64237AFA4B0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7A1E-E150-41C4-B363-E2325B189E4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04F-9212-4B94-A973-64237AFA4B0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7A1E-E150-41C4-B363-E2325B189E4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04F-9212-4B94-A973-64237AFA4B0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7A1E-E150-41C4-B363-E2325B189E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04F-9212-4B94-A973-64237AFA4B0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7A1E-E150-41C4-B363-E2325B189E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04F-9212-4B94-A973-64237AFA4B0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7A1E-E150-41C4-B363-E2325B189E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04F-9212-4B94-A973-64237AFA4B0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7A1E-E150-41C4-B363-E2325B189E4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04F-9212-4B94-A973-64237AFA4B0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7A1E-E150-41C4-B363-E2325B189E4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04F-9212-4B94-A973-64237AFA4B0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7A1E-E150-41C4-B363-E2325B189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04F-9212-4B94-A973-64237AFA4B0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7A1E-E150-41C4-B363-E2325B189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04F-9212-4B94-A973-64237AFA4B0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7A1E-E150-41C4-B363-E2325B189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0AF04F-9212-4B94-A973-64237AFA4B06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157A1E-E150-41C4-B363-E2325B189E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1800-1861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Kansas-Nebraska Act</a:t>
            </a:r>
          </a:p>
          <a:p>
            <a:pPr lvl="1"/>
            <a:r>
              <a:rPr lang="en-US" dirty="0" smtClean="0"/>
              <a:t>Proposed allowing Kansas and Nebraska to become states using the method of popular sovereignty (the people choose whether they are slave or free)</a:t>
            </a:r>
          </a:p>
          <a:p>
            <a:pPr lvl="1"/>
            <a:r>
              <a:rPr lang="en-US" dirty="0" smtClean="0"/>
              <a:t>For this plan to work, the Missouri Compromise had to be repealed.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Abolition Movement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1840s-1850s - a small movement called </a:t>
            </a:r>
            <a:r>
              <a:rPr lang="en-US" b="1" dirty="0" smtClean="0"/>
              <a:t>abolitionism</a:t>
            </a:r>
            <a:r>
              <a:rPr lang="en-US" dirty="0" smtClean="0"/>
              <a:t> started in the North</a:t>
            </a:r>
          </a:p>
          <a:p>
            <a:pPr lvl="1"/>
            <a:r>
              <a:rPr lang="en-US" dirty="0" smtClean="0"/>
              <a:t>Abolitionists wanted slavery banned from the United States of America.</a:t>
            </a:r>
          </a:p>
          <a:p>
            <a:pPr lvl="1"/>
            <a:r>
              <a:rPr lang="en-US" dirty="0" smtClean="0"/>
              <a:t>The movement was slow at first, but in 1852, Harriet Beecher Stowe published a book called, </a:t>
            </a:r>
            <a:r>
              <a:rPr lang="en-US" b="1" dirty="0" smtClean="0"/>
              <a:t>Uncle Tom’s Cabin</a:t>
            </a:r>
          </a:p>
          <a:p>
            <a:pPr lvl="2"/>
            <a:r>
              <a:rPr lang="en-US" dirty="0" smtClean="0"/>
              <a:t>Detailed the horrors of slave life in the south</a:t>
            </a:r>
          </a:p>
          <a:p>
            <a:pPr lvl="2"/>
            <a:r>
              <a:rPr lang="en-US" dirty="0" smtClean="0"/>
              <a:t>Made support for abolition grow quickly.</a:t>
            </a:r>
            <a:endParaRPr lang="en-US" dirty="0"/>
          </a:p>
        </p:txBody>
      </p:sp>
      <p:pic>
        <p:nvPicPr>
          <p:cNvPr id="7170" name="Picture 2" descr="C:\Users\matthew.braly\Desktop\51WDohreNWL._SY344_BO1,204,203,200_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6575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Fugitive Slave Law</a:t>
            </a:r>
          </a:p>
          <a:p>
            <a:pPr lvl="1"/>
            <a:r>
              <a:rPr lang="en-US" dirty="0" smtClean="0"/>
              <a:t>Passed as part of the Compromise of 1850</a:t>
            </a:r>
          </a:p>
          <a:p>
            <a:pPr lvl="2"/>
            <a:r>
              <a:rPr lang="en-US" dirty="0" smtClean="0"/>
              <a:t>Required Northern law enforcement to help capture and return runaway slaves to the South.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law was hated, and disobeyed by many Northern abolitionists.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only way a runaway slave would be safe was to escape all the way to Canada.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Underground Railroad </a:t>
            </a:r>
            <a:r>
              <a:rPr lang="en-US" dirty="0" smtClean="0"/>
              <a:t>was another way that Northern abolitionists helped to fight against Southern slavery.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U</a:t>
            </a:r>
            <a:r>
              <a:rPr lang="en-US" dirty="0" smtClean="0"/>
              <a:t>nderground Railroad was a secret escape route with various stops on the way from the South to Canada.</a:t>
            </a:r>
          </a:p>
          <a:p>
            <a:pPr lvl="2"/>
            <a:r>
              <a:rPr lang="en-US" dirty="0" smtClean="0"/>
              <a:t>Thousands of slaves were liberated through the Underground Railroad </a:t>
            </a:r>
          </a:p>
          <a:p>
            <a:pPr lvl="3"/>
            <a:r>
              <a:rPr lang="en-US" b="1" dirty="0" smtClean="0"/>
              <a:t>Harriett Tubman </a:t>
            </a:r>
            <a:r>
              <a:rPr lang="en-US" dirty="0" smtClean="0"/>
              <a:t>is the most famous of the Underground Railroad leaders.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Underground Railroad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tthew.braly\Desktop\UG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83341" y="3525818"/>
            <a:ext cx="6777318" cy="17319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did the Underground Railroad go all the way to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Canada, and not simply stop in the free North?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83341" y="1600200"/>
            <a:ext cx="6777318" cy="17319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Secession, and the formation of the Confederate States of America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1860, the Republican </a:t>
            </a:r>
            <a:r>
              <a:rPr lang="en-US" dirty="0"/>
              <a:t>p</a:t>
            </a:r>
            <a:r>
              <a:rPr lang="en-US" dirty="0" smtClean="0"/>
              <a:t>residential candidate, Abraham Lincoln, won the election.</a:t>
            </a:r>
          </a:p>
          <a:p>
            <a:pPr lvl="1"/>
            <a:r>
              <a:rPr lang="en-US" dirty="0" smtClean="0"/>
              <a:t>The South thought Lincoln would outlaw slavery </a:t>
            </a:r>
          </a:p>
          <a:p>
            <a:pPr lvl="1"/>
            <a:r>
              <a:rPr lang="en-US" dirty="0" smtClean="0"/>
              <a:t>South Carolina decided that secession (breaking away) from the United States was the only option.</a:t>
            </a:r>
          </a:p>
          <a:p>
            <a:pPr lvl="2"/>
            <a:r>
              <a:rPr lang="en-US" dirty="0" smtClean="0"/>
              <a:t>Eventually 10 more states followed.</a:t>
            </a:r>
            <a:endParaRPr lang="en-US" dirty="0"/>
          </a:p>
        </p:txBody>
      </p:sp>
      <p:pic>
        <p:nvPicPr>
          <p:cNvPr id="4099" name="Picture 3" descr="C:\Users\matthew.braly\Desktop\Abraham_Lincoln_November_186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6372" y="2239963"/>
            <a:ext cx="314095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11 states broke away to form the </a:t>
            </a:r>
            <a:r>
              <a:rPr lang="en-US" b="1" dirty="0" smtClean="0"/>
              <a:t>Confederate States of America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20 anti-slave states remained in the Union</a:t>
            </a:r>
          </a:p>
          <a:p>
            <a:endParaRPr lang="en-US" dirty="0" smtClean="0"/>
          </a:p>
          <a:p>
            <a:r>
              <a:rPr lang="en-US" dirty="0" smtClean="0"/>
              <a:t>4 slave states remained in the Union (referred to as border states)</a:t>
            </a:r>
            <a:endParaRPr lang="en-US" dirty="0"/>
          </a:p>
        </p:txBody>
      </p:sp>
      <p:pic>
        <p:nvPicPr>
          <p:cNvPr id="5122" name="Picture 2" descr="C:\Users\matthew.braly\Desktop\Map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011107"/>
            <a:ext cx="3803650" cy="233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0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b="1" dirty="0" smtClean="0"/>
              <a:t>sectionalism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economic, social, and political difference between different sections of the country (North vs. South)</a:t>
            </a:r>
          </a:p>
        </p:txBody>
      </p:sp>
      <p:pic>
        <p:nvPicPr>
          <p:cNvPr id="1027" name="Picture 3" descr="C:\Users\matthew.braly\Desktop\sectionalism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751932"/>
            <a:ext cx="3803650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83341" y="3505200"/>
            <a:ext cx="6777318" cy="17319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After the troubles and divisions of the Civil War, what was needed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help the nation come together again?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1865-1877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Reconstruction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The process of restoring, rebuilding, and readmitting the Confederate States to the United States</a:t>
            </a:r>
          </a:p>
          <a:p>
            <a:pPr lvl="2"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18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Congressional Plans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The Radical Republicans</a:t>
            </a:r>
          </a:p>
          <a:p>
            <a:pPr marL="925512" lvl="1" indent="-514350" eaLnBrk="1" hangingPunct="1">
              <a:buFont typeface="+mj-lt"/>
              <a:buAutoNum type="arabicPeriod"/>
            </a:pPr>
            <a:r>
              <a:rPr lang="en-US" dirty="0" smtClean="0"/>
              <a:t>Republicans who were strongly antislavery </a:t>
            </a:r>
          </a:p>
          <a:p>
            <a:pPr marL="925512" lvl="1" indent="-514350" eaLnBrk="1" hangingPunct="1">
              <a:buFont typeface="+mj-lt"/>
              <a:buAutoNum type="arabicPeriod"/>
            </a:pPr>
            <a:r>
              <a:rPr lang="en-US" dirty="0" smtClean="0"/>
              <a:t>did not want to forgive the confederates</a:t>
            </a:r>
          </a:p>
          <a:p>
            <a:pPr marL="925512" lvl="1" indent="-514350" eaLnBrk="1" hangingPunct="1">
              <a:buFont typeface="+mj-lt"/>
              <a:buAutoNum type="arabicPeriod"/>
            </a:pPr>
            <a:r>
              <a:rPr lang="en-US" dirty="0" smtClean="0"/>
              <a:t>Passed laws that provided rights for African Americans </a:t>
            </a:r>
          </a:p>
          <a:p>
            <a:pPr marL="925512" lvl="1" indent="-514350" eaLnBrk="1" hangingPunct="1">
              <a:buFont typeface="+mj-lt"/>
              <a:buAutoNum type="arabicPeriod"/>
            </a:pPr>
            <a:r>
              <a:rPr lang="en-US" dirty="0" smtClean="0"/>
              <a:t>Punished southern Democrats with harsh laws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82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Opposing Reconstruction Plans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President Lincoln’s Reconstruction Plan</a:t>
            </a:r>
          </a:p>
          <a:p>
            <a:pPr lvl="1"/>
            <a:r>
              <a:rPr lang="en-US" dirty="0" smtClean="0"/>
              <a:t>Granted </a:t>
            </a:r>
            <a:r>
              <a:rPr lang="en-US" b="1" dirty="0" smtClean="0"/>
              <a:t>amnesty</a:t>
            </a:r>
            <a:r>
              <a:rPr lang="en-US" dirty="0" smtClean="0"/>
              <a:t> to the south, on the condition that 10% of eligible voting men in each rebellious state would swear allegiance to the Union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The Radical Republicans</a:t>
            </a:r>
          </a:p>
          <a:p>
            <a:pPr lvl="1"/>
            <a:r>
              <a:rPr lang="en-US" dirty="0" smtClean="0"/>
              <a:t>A sect within the Republican Party that wanted to make the punishment on the Confederate States extremely difficult</a:t>
            </a:r>
          </a:p>
          <a:p>
            <a:pPr lvl="2"/>
            <a:r>
              <a:rPr lang="en-US" dirty="0" smtClean="0"/>
              <a:t>Wanted </a:t>
            </a:r>
            <a:r>
              <a:rPr lang="en-US" dirty="0"/>
              <a:t>5</a:t>
            </a:r>
            <a:r>
              <a:rPr lang="en-US" dirty="0" smtClean="0"/>
              <a:t>0% of eligible voting men in each rebellious state to swear allegiance to the Union in order to rejoin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25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was President Lincoln’s reconstruction plan so lenient compared to other members of the Republican Party?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688490" y="381000"/>
            <a:ext cx="7756263" cy="1054250"/>
          </a:xfrm>
        </p:spPr>
        <p:txBody>
          <a:bodyPr/>
          <a:lstStyle/>
          <a:p>
            <a:pPr eaLnBrk="1" hangingPunct="1"/>
            <a:r>
              <a:rPr lang="en-US" dirty="0" smtClean="0"/>
              <a:t>Civil Rights Amendments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Passed by congress:</a:t>
            </a:r>
          </a:p>
          <a:p>
            <a:pPr lvl="1" eaLnBrk="1" hangingPunct="1"/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Amendment (1866) - Outlawed slavery in the United States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 (1868) - Granted citizenship to all African Americans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Amendment (1870) - No citizen could be denied the right to vote based on color or race</a:t>
            </a:r>
          </a:p>
        </p:txBody>
      </p:sp>
    </p:spTree>
    <p:extLst>
      <p:ext uri="{BB962C8B-B14F-4D97-AF65-F5344CB8AC3E}">
        <p14:creationId xmlns:p14="http://schemas.microsoft.com/office/powerpoint/2010/main" val="39045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Radicals Take Over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After President Lincoln was assassinated, the Radical Republicans took control of the reconstruction process… and they made it difficult.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53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26128" y="2221992"/>
            <a:ext cx="4038600" cy="440740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Radical Republicans quickly divided the South into five military </a:t>
            </a:r>
            <a:r>
              <a:rPr lang="en-US" dirty="0" smtClean="0"/>
              <a:t>districts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Former Confederates leaders and politicians would not be able to hold political office</a:t>
            </a:r>
          </a:p>
          <a:p>
            <a:pPr marL="914400" lvl="1" indent="-514350"/>
            <a:r>
              <a:rPr lang="en-US" dirty="0" smtClean="0"/>
              <a:t>Many northerners moved south to occupy open political positions, these people were</a:t>
            </a:r>
            <a:r>
              <a:rPr lang="en-US" b="1" dirty="0" smtClean="0"/>
              <a:t> </a:t>
            </a:r>
            <a:r>
              <a:rPr lang="en-US" dirty="0" smtClean="0"/>
              <a:t>called</a:t>
            </a:r>
            <a:r>
              <a:rPr lang="en-US" b="1" dirty="0" smtClean="0"/>
              <a:t> carpetbaggers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Former Confederate states would not be readmitted to the Union until they ratified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matthew.braly\Desktop\military_reconstruction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24" y="2286001"/>
            <a:ext cx="3960876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the Freedmen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Reconstruction, the Radical Republicans tried to help the freed slaves become contributing members of </a:t>
            </a:r>
            <a:r>
              <a:rPr lang="en-US" dirty="0"/>
              <a:t>s</a:t>
            </a:r>
            <a:r>
              <a:rPr lang="en-US" dirty="0" smtClean="0"/>
              <a:t>outhern society.</a:t>
            </a:r>
          </a:p>
          <a:p>
            <a:pPr lvl="1"/>
            <a:r>
              <a:rPr lang="en-US" b="1" dirty="0" smtClean="0"/>
              <a:t>The Freedman’s Bureau</a:t>
            </a:r>
          </a:p>
          <a:p>
            <a:pPr lvl="2"/>
            <a:r>
              <a:rPr lang="en-US" dirty="0" smtClean="0"/>
              <a:t>A government agency designed to help freed slaves learn to read and write</a:t>
            </a:r>
          </a:p>
          <a:p>
            <a:pPr lvl="2"/>
            <a:r>
              <a:rPr lang="en-US" dirty="0" smtClean="0"/>
              <a:t>Helped freed slaves buy small plots of land and tools so they could become independent farmers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Sectionalism: North vs. South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North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Economy based on industry (factories)</a:t>
            </a:r>
          </a:p>
          <a:p>
            <a:endParaRPr lang="en-US" dirty="0" smtClean="0"/>
          </a:p>
          <a:p>
            <a:r>
              <a:rPr lang="en-US" dirty="0" smtClean="0"/>
              <a:t>Against the spread of slavery into the western territories</a:t>
            </a:r>
          </a:p>
          <a:p>
            <a:endParaRPr lang="en-US" dirty="0" smtClean="0"/>
          </a:p>
          <a:p>
            <a:r>
              <a:rPr lang="en-US" dirty="0" smtClean="0"/>
              <a:t>Believed the Federal Government should have power over the states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 smtClean="0"/>
              <a:t>South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Economy based on agriculture (farming)</a:t>
            </a:r>
          </a:p>
          <a:p>
            <a:endParaRPr lang="en-US" dirty="0" smtClean="0"/>
          </a:p>
          <a:p>
            <a:r>
              <a:rPr lang="en-US" dirty="0" smtClean="0"/>
              <a:t>Supported the spread of slavery into the western territories</a:t>
            </a:r>
          </a:p>
          <a:p>
            <a:endParaRPr lang="en-US" dirty="0" smtClean="0"/>
          </a:p>
          <a:p>
            <a:r>
              <a:rPr lang="en-US" dirty="0" smtClean="0"/>
              <a:t>Believed the States should have power over the Federal Government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South Fights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Black Codes</a:t>
            </a:r>
          </a:p>
          <a:p>
            <a:pPr lvl="1"/>
            <a:r>
              <a:rPr lang="en-US" dirty="0" smtClean="0"/>
              <a:t>As each Confederate state was readmitted, they passed laws to limit the civil rights of African Americans living within their state.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Examples of the black codes:</a:t>
            </a:r>
          </a:p>
          <a:p>
            <a:pPr lvl="2"/>
            <a:r>
              <a:rPr lang="en-US" dirty="0" smtClean="0"/>
              <a:t>African Americans could not own weapons</a:t>
            </a:r>
          </a:p>
          <a:p>
            <a:pPr lvl="2"/>
            <a:r>
              <a:rPr lang="en-US" dirty="0" smtClean="0"/>
              <a:t>Race was defined by blood</a:t>
            </a:r>
          </a:p>
          <a:p>
            <a:pPr lvl="2"/>
            <a:r>
              <a:rPr lang="en-US" dirty="0" smtClean="0"/>
              <a:t>Interracial relationships were illegal</a:t>
            </a:r>
          </a:p>
          <a:p>
            <a:pPr lvl="2"/>
            <a:r>
              <a:rPr lang="en-US" dirty="0" smtClean="0"/>
              <a:t>Schools and public facilities were segregated</a:t>
            </a:r>
          </a:p>
        </p:txBody>
      </p:sp>
    </p:spTree>
    <p:extLst>
      <p:ext uri="{BB962C8B-B14F-4D97-AF65-F5344CB8AC3E}">
        <p14:creationId xmlns:p14="http://schemas.microsoft.com/office/powerpoint/2010/main" val="19865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Dirty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26128" y="2221992"/>
            <a:ext cx="4038600" cy="440740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Southern Democrats used two practices to exclude African Americans from voting</a:t>
            </a:r>
          </a:p>
          <a:p>
            <a:pPr marL="92583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 smtClean="0"/>
          </a:p>
          <a:p>
            <a:pPr marL="92583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Gerrymandering</a:t>
            </a:r>
          </a:p>
          <a:p>
            <a:pPr marL="923544" lvl="2" indent="-219456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Changed voting districts to counteract African American votes</a:t>
            </a:r>
            <a:endParaRPr lang="en-US" b="1" dirty="0" smtClean="0"/>
          </a:p>
          <a:p>
            <a:pPr marL="92583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 smtClean="0"/>
          </a:p>
          <a:p>
            <a:pPr marL="92583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Poll Taxes</a:t>
            </a:r>
          </a:p>
          <a:p>
            <a:pPr marL="923544" lvl="2" indent="-219456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Made all voters pay a tax before voting (Most African Americans could not afford to vote)</a:t>
            </a:r>
          </a:p>
          <a:p>
            <a:pPr marL="886968" lvl="1" indent="-457200">
              <a:buFont typeface="+mj-lt"/>
              <a:buAutoNum type="arabicPeriod"/>
              <a:defRPr/>
            </a:pPr>
            <a:endParaRPr lang="en-US" b="1" dirty="0" smtClean="0"/>
          </a:p>
          <a:p>
            <a:pPr marL="886968" lvl="1" indent="-457200">
              <a:buFont typeface="+mj-lt"/>
              <a:buAutoNum type="arabicPeriod"/>
              <a:defRPr/>
            </a:pPr>
            <a:r>
              <a:rPr lang="en-US" b="1" dirty="0" smtClean="0"/>
              <a:t>Literacy tests – </a:t>
            </a:r>
            <a:r>
              <a:rPr lang="en-US" dirty="0" smtClean="0"/>
              <a:t>African Americans had to pass an extremely difficult test to prove that they could read and write before they were able to vote.</a:t>
            </a:r>
            <a:endParaRPr lang="en-US" b="1" dirty="0" smtClean="0"/>
          </a:p>
          <a:p>
            <a:pPr marL="886968" lvl="1" indent="-457200">
              <a:buFont typeface="+mj-lt"/>
              <a:buAutoNum type="arabicPeriod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925512" lvl="1" indent="-514350"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3074" name="Picture 2" descr="C:\Users\matthew.braly\Desktop\Jax-Gainesvillevotesink10th_zpsb08e5c20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73" y="2057400"/>
            <a:ext cx="3351254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Gerrymandering</a:t>
            </a:r>
            <a:endParaRPr lang="en-US" dirty="0"/>
          </a:p>
        </p:txBody>
      </p:sp>
      <p:pic>
        <p:nvPicPr>
          <p:cNvPr id="4098" name="Picture 2" descr="C:\Users\matthew.braly\Desktop\Jax-Gainesvillevotesink10th_zpsb08e5c20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73" y="1719263"/>
            <a:ext cx="3351254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tthew.braly\Desktop\gerrymander_1812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" y="1793875"/>
            <a:ext cx="36861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Invisible Empire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sz="half" idx="4294967295"/>
          </p:nvPr>
        </p:nvSpPr>
        <p:spPr>
          <a:xfrm>
            <a:off x="426128" y="2221992"/>
            <a:ext cx="4038600" cy="440740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Ku Klux Klan</a:t>
            </a:r>
          </a:p>
          <a:p>
            <a:pPr lvl="1" eaLnBrk="1" hangingPunct="1"/>
            <a:r>
              <a:rPr lang="en-US" dirty="0" smtClean="0"/>
              <a:t>New White Supremacist group formed in the South</a:t>
            </a:r>
          </a:p>
          <a:p>
            <a:pPr lvl="1" eaLnBrk="1" hangingPunct="1"/>
            <a:r>
              <a:rPr lang="en-US" dirty="0" smtClean="0"/>
              <a:t>terrorized newly freed African Americans</a:t>
            </a:r>
          </a:p>
          <a:p>
            <a:pPr lvl="2" eaLnBrk="1" hangingPunct="1"/>
            <a:r>
              <a:rPr lang="en-US" dirty="0" smtClean="0"/>
              <a:t>Used intimidation and violence to prevent African Americans from exercising their voting rights</a:t>
            </a:r>
          </a:p>
          <a:p>
            <a:pPr lvl="2" eaLnBrk="1" hangingPunct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50" name="Picture 2" descr="C:\Users\matthew.braly\Desktop\ct-kkk-chicago-flashback-0125-2015012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810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7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Sharecropping</a:t>
            </a:r>
            <a:endParaRPr lang="en-US" dirty="0" smtClean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Sharecropping –</a:t>
            </a:r>
            <a:r>
              <a:rPr lang="en-US" dirty="0" smtClean="0"/>
              <a:t>  a farming system where African American farmers would rent land to farm and then have to pay a portion of their profits to the land owner</a:t>
            </a:r>
          </a:p>
          <a:p>
            <a:pPr lvl="1"/>
            <a:r>
              <a:rPr lang="en-US" dirty="0" smtClean="0"/>
              <a:t>This system prevented African Americans from owning land in the south and kept them in perpetual poverty.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14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Sharecropping Cycle of Poverty</a:t>
            </a:r>
            <a:endParaRPr lang="en-US" dirty="0"/>
          </a:p>
        </p:txBody>
      </p:sp>
      <p:pic>
        <p:nvPicPr>
          <p:cNvPr id="5122" name="Picture 2" descr="C:\Users\matthew.braly\Desktop\sharecroppercyc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5404"/>
            <a:ext cx="8839200" cy="48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1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Amnesty Act and the End of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743199"/>
          </a:xfrm>
        </p:spPr>
        <p:txBody>
          <a:bodyPr>
            <a:normAutofit/>
          </a:bodyPr>
          <a:lstStyle/>
          <a:p>
            <a:r>
              <a:rPr lang="en-US" dirty="0" smtClean="0"/>
              <a:t>1872 - Congress passed the Amnesty Act</a:t>
            </a:r>
          </a:p>
          <a:p>
            <a:pPr lvl="1"/>
            <a:r>
              <a:rPr lang="en-US" dirty="0" smtClean="0"/>
              <a:t>Gave the right to vote and hold political office back to former Confederates.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1877 – The North withdrew the military troops from the South and Reconstruction was officially ended.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183341" y="3602018"/>
            <a:ext cx="6777318" cy="17319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did the political system attempt to resolve the issues of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sectionalism and slavery?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1820, there were 12 slave states and 12 free states.</a:t>
            </a:r>
          </a:p>
          <a:p>
            <a:pPr lvl="1"/>
            <a:r>
              <a:rPr lang="en-US" dirty="0" smtClean="0"/>
              <a:t>The perfect balance between slave and free states was disrupted when Missouri applied to enter the United States as a slave state.</a:t>
            </a:r>
          </a:p>
          <a:p>
            <a:pPr lvl="1"/>
            <a:r>
              <a:rPr lang="en-US" dirty="0" smtClean="0"/>
              <a:t>In order to get the northern anti-slavery states to agree to let Missouri become a state, the south had to agree to a compromise.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terms of the </a:t>
            </a:r>
            <a:r>
              <a:rPr lang="en-US" b="1" dirty="0" smtClean="0"/>
              <a:t>Missouri Compromise of 1820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Missouri enters as a slave state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Maine becomes a free state (now there would be 13 slave states and 13 free)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Slaves would not be allowed north of the 36-30 line in the western territories</a:t>
            </a:r>
            <a:endParaRPr lang="en-US" dirty="0"/>
          </a:p>
        </p:txBody>
      </p:sp>
      <p:pic>
        <p:nvPicPr>
          <p:cNvPr id="2050" name="Picture 2" descr="C:\Users\matthew.braly\Desktop\MissComp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191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9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1820-1850 the idea of Popular Sovereignty became widespread as a way of solving the slavery debate when territories wanted to become states:</a:t>
            </a:r>
          </a:p>
          <a:p>
            <a:pPr lvl="1"/>
            <a:r>
              <a:rPr lang="en-US" b="1" dirty="0" smtClean="0"/>
              <a:t>Popular Sovereignty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i="1" dirty="0" smtClean="0"/>
              <a:t>the idea that the residents of each territory should get to vote whether their state is free or slave.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Missouri Compromise eased the tensions between North and South until after the conclusion of the Mexican War in 1848</a:t>
            </a:r>
          </a:p>
          <a:p>
            <a:pPr lvl="1"/>
            <a:r>
              <a:rPr lang="en-US" dirty="0" smtClean="0"/>
              <a:t>After the war, slave owners began to move slavery into the territory that was won from Mexico (Modern day California, New Mexico, Arizona and Utah)</a:t>
            </a:r>
            <a:endParaRPr lang="en-US" dirty="0"/>
          </a:p>
        </p:txBody>
      </p:sp>
      <p:pic>
        <p:nvPicPr>
          <p:cNvPr id="3074" name="Picture 2" descr="C:\Users\matthew.braly\Desktop\mexican cessio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1"/>
            <a:ext cx="4191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1850, California applied to join the United States as a free state (the South did not like this)</a:t>
            </a:r>
          </a:p>
          <a:p>
            <a:pPr lvl="1"/>
            <a:r>
              <a:rPr lang="en-US" dirty="0" smtClean="0"/>
              <a:t>In order to ease the anger of the South, now the North would need to agree to a compromise:</a:t>
            </a:r>
          </a:p>
          <a:p>
            <a:pPr lvl="1"/>
            <a:endParaRPr lang="en-US" dirty="0"/>
          </a:p>
          <a:p>
            <a:r>
              <a:rPr lang="en-US" dirty="0" smtClean="0"/>
              <a:t>The terms of the Compromise of 1850: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California enters as a free state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New Mexico and Utah would be decided by a vote of the people (Popular Sovereignty)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North would have to enforce the new </a:t>
            </a:r>
            <a:r>
              <a:rPr lang="en-US" b="1" dirty="0" smtClean="0"/>
              <a:t>Fugitive Slave Law</a:t>
            </a:r>
            <a:r>
              <a:rPr lang="en-US" dirty="0" smtClean="0"/>
              <a:t>, which required to the North to return runaway slaves to the South.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Compromise of 1850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1178</TotalTime>
  <Words>1330</Words>
  <Application>Microsoft Office PowerPoint</Application>
  <PresentationFormat>On-screen Show (4:3)</PresentationFormat>
  <Paragraphs>148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Book Antiqua</vt:lpstr>
      <vt:lpstr>Calibri</vt:lpstr>
      <vt:lpstr>Georgia</vt:lpstr>
      <vt:lpstr>Wingdings</vt:lpstr>
      <vt:lpstr>Wingdings 2</vt:lpstr>
      <vt:lpstr>Hardcover</vt:lpstr>
      <vt:lpstr>Sectionalism</vt:lpstr>
      <vt:lpstr>What is sectionalism?</vt:lpstr>
      <vt:lpstr>Sectionalism: North vs. South</vt:lpstr>
      <vt:lpstr>How did the political system attempt to resolve the issues of   sectionalism and slavery?</vt:lpstr>
      <vt:lpstr>The Missouri Compromise</vt:lpstr>
      <vt:lpstr>PowerPoint Presentation</vt:lpstr>
      <vt:lpstr>PowerPoint Presentation</vt:lpstr>
      <vt:lpstr>PowerPoint Presentation</vt:lpstr>
      <vt:lpstr>The Compromise of 1850</vt:lpstr>
      <vt:lpstr>PowerPoint Presentation</vt:lpstr>
      <vt:lpstr>The Abolition Movement</vt:lpstr>
      <vt:lpstr>PowerPoint Presentation</vt:lpstr>
      <vt:lpstr>PowerPoint Presentation</vt:lpstr>
      <vt:lpstr>The Underground Railroad</vt:lpstr>
      <vt:lpstr>PowerPoint Presentation</vt:lpstr>
      <vt:lpstr>Why did the Underground Railroad go all the way to   Canada, and not simply stop in the free North?</vt:lpstr>
      <vt:lpstr>Secession, and the formation of the Confederate States of America</vt:lpstr>
      <vt:lpstr>PowerPoint Presentation</vt:lpstr>
      <vt:lpstr>PowerPoint Presentation</vt:lpstr>
      <vt:lpstr>After the troubles and divisions of the Civil War, what was needed   to help the nation come together again?</vt:lpstr>
      <vt:lpstr>Reconstruction</vt:lpstr>
      <vt:lpstr>Reconstruction</vt:lpstr>
      <vt:lpstr>Congressional Plans</vt:lpstr>
      <vt:lpstr>Opposing Reconstruction Plans</vt:lpstr>
      <vt:lpstr>PowerPoint Presentation</vt:lpstr>
      <vt:lpstr>Civil Rights Amendments</vt:lpstr>
      <vt:lpstr>The Radicals Take Over</vt:lpstr>
      <vt:lpstr>Radical Reconstruction</vt:lpstr>
      <vt:lpstr>Helping the Freedmen</vt:lpstr>
      <vt:lpstr>The South Fights Back</vt:lpstr>
      <vt:lpstr>Dirty Politics</vt:lpstr>
      <vt:lpstr>Gerrymandering</vt:lpstr>
      <vt:lpstr>The Invisible Empire</vt:lpstr>
      <vt:lpstr>Sharecropping</vt:lpstr>
      <vt:lpstr>Sharecropping Cycle of Poverty</vt:lpstr>
      <vt:lpstr>The Amnesty Act and the End of Reconstruction</vt:lpstr>
    </vt:vector>
  </TitlesOfParts>
  <Company>PCSB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Sectionalism</dc:title>
  <dc:creator>Braly, Matthew R.</dc:creator>
  <cp:lastModifiedBy>Mays, Gregg A.</cp:lastModifiedBy>
  <cp:revision>21</cp:revision>
  <dcterms:created xsi:type="dcterms:W3CDTF">2015-08-25T11:48:10Z</dcterms:created>
  <dcterms:modified xsi:type="dcterms:W3CDTF">2015-09-04T17:49:08Z</dcterms:modified>
</cp:coreProperties>
</file>